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03/05/2019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machine à vapeur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 Lynda et Sabrina</a:t>
            </a:r>
          </a:p>
          <a:p>
            <a:endParaRPr lang="fr-FR" dirty="0"/>
          </a:p>
        </p:txBody>
      </p:sp>
    </p:spTree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260px-Maquina_vapor_Watt_ETSII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6134794" cy="3844404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Harlow Solid Italic" pitchFamily="82" charset="0"/>
              </a:rPr>
              <a:t>La machine à vapeur .</a:t>
            </a:r>
            <a:endParaRPr lang="fr-FR" sz="6600" dirty="0">
              <a:solidFill>
                <a:schemeClr val="bg2">
                  <a:lumMod val="25000"/>
                </a:schemeClr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ndor\Pictures\imag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953250" cy="3778721"/>
          </a:xfrm>
          <a:prstGeom prst="rect">
            <a:avLst/>
          </a:prstGeom>
          <a:noFill/>
        </p:spPr>
      </p:pic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smtClean="0">
                <a:latin typeface="Batang" pitchFamily="18" charset="-127"/>
                <a:ea typeface="Batang" pitchFamily="18" charset="-127"/>
              </a:rPr>
              <a:t>Fonctionnement d’une machine à vapeur .</a:t>
            </a:r>
            <a:endParaRPr lang="fr-FR" sz="6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lèche vers le bas 9"/>
          <p:cNvSpPr/>
          <p:nvPr/>
        </p:nvSpPr>
        <p:spPr>
          <a:xfrm flipH="1">
            <a:off x="1763688" y="2204864"/>
            <a:ext cx="216024" cy="69037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2411760" y="2420888"/>
            <a:ext cx="14401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Baskerville Old Face" pitchFamily="18" charset="0"/>
              </a:rPr>
              <a:t>Héron D’Alexandrie</a:t>
            </a:r>
            <a:endParaRPr lang="fr-FR" sz="6600" dirty="0">
              <a:latin typeface="Baskerville Old Face" pitchFamily="18" charset="0"/>
            </a:endParaRPr>
          </a:p>
        </p:txBody>
      </p:sp>
      <p:pic>
        <p:nvPicPr>
          <p:cNvPr id="8" name="Espace réservé du contenu 7" descr="téléchar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628800"/>
            <a:ext cx="4680519" cy="4896544"/>
          </a:xfr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éléchargement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988840"/>
            <a:ext cx="3312368" cy="460851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800" dirty="0" smtClean="0">
                <a:latin typeface="Batang" pitchFamily="18" charset="-127"/>
                <a:ea typeface="Batang" pitchFamily="18" charset="-127"/>
              </a:rPr>
              <a:t>L’éolipyle.</a:t>
            </a:r>
            <a:endParaRPr lang="fr-FR" sz="88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enis-papin-22-aout-1647-1712-etait-un-physicien-mathematicien-et-inventeur-il-sest-rendu-a-londres-en-1675-et-a-travaille-avec-robert-boyle-a-partir-de-1676-a-1679-la-publication-dun-compte-de-son-travail-dans-la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6504" y="1481138"/>
            <a:ext cx="4687824" cy="4972198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dirty="0" smtClean="0">
                <a:latin typeface="Baskerville Old Face" pitchFamily="18" charset="0"/>
              </a:rPr>
              <a:t>Denis Papin</a:t>
            </a:r>
            <a:endParaRPr lang="fr-FR" sz="80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Black" pitchFamily="34" charset="0"/>
              </a:rPr>
              <a:t>La modification de Papin.</a:t>
            </a:r>
            <a:endParaRPr lang="fr-FR" dirty="0">
              <a:latin typeface="Arial Black" pitchFamily="34" charset="0"/>
            </a:endParaRPr>
          </a:p>
        </p:txBody>
      </p:sp>
      <p:pic>
        <p:nvPicPr>
          <p:cNvPr id="8" name="Espace réservé du contenu 7" descr="papin_tot_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344816" cy="3888431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apin_fontaine_r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704856" cy="4320479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schéma.</a:t>
            </a:r>
            <a:endParaRPr lang="fr-F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stb_thomas-newcomen-1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6423" y="1481138"/>
            <a:ext cx="5431154" cy="452596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6600" dirty="0" smtClean="0">
                <a:latin typeface="Batang" pitchFamily="18" charset="-127"/>
                <a:ea typeface="Batang" pitchFamily="18" charset="-127"/>
              </a:rPr>
              <a:t>Thomas Newcomen.</a:t>
            </a:r>
            <a:endParaRPr lang="fr-FR" sz="6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anim_newcom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96752"/>
            <a:ext cx="4104456" cy="5256584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Machine à vapeur de Thomas.</a:t>
            </a:r>
            <a:endParaRPr lang="fr-FR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500908885-james-watt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628800"/>
            <a:ext cx="5431154" cy="432048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>
                <a:latin typeface="Batang" pitchFamily="18" charset="-127"/>
                <a:ea typeface="Batang" pitchFamily="18" charset="-127"/>
              </a:rPr>
              <a:t>James watt .</a:t>
            </a:r>
            <a:endParaRPr lang="fr-FR" sz="9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4091</TotalTime>
  <Words>45</Words>
  <Application>Microsoft Office PowerPoint</Application>
  <PresentationFormat>Affichage à l'écran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Rotonde</vt:lpstr>
      <vt:lpstr>La machine à vapeur</vt:lpstr>
      <vt:lpstr>Héron D’Alexandrie</vt:lpstr>
      <vt:lpstr>L’éolipyle.</vt:lpstr>
      <vt:lpstr>Denis Papin</vt:lpstr>
      <vt:lpstr>La modification de Papin.</vt:lpstr>
      <vt:lpstr>En schéma.</vt:lpstr>
      <vt:lpstr>Thomas Newcomen.</vt:lpstr>
      <vt:lpstr>Machine à vapeur de Thomas.</vt:lpstr>
      <vt:lpstr>James watt .</vt:lpstr>
      <vt:lpstr>La machine à vapeur .</vt:lpstr>
      <vt:lpstr>Fonctionnement d’une machine à vapeur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machine à vapeur</dc:title>
  <dc:creator>condor</dc:creator>
  <cp:lastModifiedBy>condor</cp:lastModifiedBy>
  <cp:revision>52</cp:revision>
  <dcterms:created xsi:type="dcterms:W3CDTF">2019-04-30T18:13:56Z</dcterms:created>
  <dcterms:modified xsi:type="dcterms:W3CDTF">2019-05-04T11:14:52Z</dcterms:modified>
</cp:coreProperties>
</file>